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ryndan Write" charset="1" panose="02000503000000000000"/>
      <p:regular r:id="rId15"/>
    </p:embeddedFont>
    <p:embeddedFont>
      <p:font typeface="More Sugar" charset="1" panose="00000000000000000000"/>
      <p:regular r:id="rId16"/>
    </p:embeddedFont>
    <p:embeddedFont>
      <p:font typeface="More Sugar Thin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28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21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48.png" Type="http://schemas.openxmlformats.org/officeDocument/2006/relationships/image"/><Relationship Id="rId2" Target="../media/image5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51.png" Type="http://schemas.openxmlformats.org/officeDocument/2006/relationships/image"/><Relationship Id="rId7" Target="../media/image46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7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56.png" Type="http://schemas.openxmlformats.org/officeDocument/2006/relationships/image"/><Relationship Id="rId7" Target="../media/image7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1075" y="5788396"/>
            <a:ext cx="1869063" cy="1581084"/>
          </a:xfrm>
          <a:custGeom>
            <a:avLst/>
            <a:gdLst/>
            <a:ahLst/>
            <a:cxnLst/>
            <a:rect r="r" b="b" t="t" l="l"/>
            <a:pathLst>
              <a:path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903888" y="6388680"/>
            <a:ext cx="4825537" cy="3987100"/>
          </a:xfrm>
          <a:custGeom>
            <a:avLst/>
            <a:gdLst/>
            <a:ahLst/>
            <a:cxnLst/>
            <a:rect r="r" b="b" t="t" l="l"/>
            <a:pathLst>
              <a:path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3072" y="646719"/>
            <a:ext cx="1692244" cy="1072460"/>
          </a:xfrm>
          <a:custGeom>
            <a:avLst/>
            <a:gdLst/>
            <a:ahLst/>
            <a:cxnLst/>
            <a:rect r="r" b="b" t="t" l="l"/>
            <a:pathLst>
              <a:path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59174">
            <a:off x="1702899" y="4077851"/>
            <a:ext cx="860896" cy="1788875"/>
          </a:xfrm>
          <a:custGeom>
            <a:avLst/>
            <a:gdLst/>
            <a:ahLst/>
            <a:cxnLst/>
            <a:rect r="r" b="b" t="t" l="l"/>
            <a:pathLst>
              <a:path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4515">
            <a:off x="4716348" y="7303673"/>
            <a:ext cx="579583" cy="636412"/>
          </a:xfrm>
          <a:custGeom>
            <a:avLst/>
            <a:gdLst/>
            <a:ahLst/>
            <a:cxnLst/>
            <a:rect r="r" b="b" t="t" l="l"/>
            <a:pathLst>
              <a:path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269" t="-192267" r="-16150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30306" y="4508230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339" t="-79679" r="-24689" b="-8097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791455" y="418623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03464">
            <a:off x="11183085" y="6242824"/>
            <a:ext cx="490891" cy="539024"/>
          </a:xfrm>
          <a:custGeom>
            <a:avLst/>
            <a:gdLst/>
            <a:ahLst/>
            <a:cxnLst/>
            <a:rect r="r" b="b" t="t" l="l"/>
            <a:pathLst>
              <a:path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269" t="-192267" r="-16150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844515">
            <a:off x="10612542" y="265449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1551896">
            <a:off x="9969448" y="737703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6212286" y="6191224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6"/>
            <a:stretch>
              <a:fillRect l="-141339" t="-79679" r="-24689" b="-80971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5988675">
            <a:off x="13133753" y="4746982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6"/>
            <a:stretch>
              <a:fillRect l="-201985" t="-192267" r="-6478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460" y="7050445"/>
            <a:ext cx="3254802" cy="3099116"/>
          </a:xfrm>
          <a:custGeom>
            <a:avLst/>
            <a:gdLst/>
            <a:ahLst/>
            <a:cxnLst/>
            <a:rect r="r" b="b" t="t" l="l"/>
            <a:pathLst>
              <a:path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-95502">
            <a:off x="3611240" y="596758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844515">
            <a:off x="2962852" y="3356329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>
            <a:blip r:embed="rId6"/>
            <a:stretch>
              <a:fillRect l="-677507" t="-192267" r="-452731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225071" y="-1545665"/>
            <a:ext cx="5730254" cy="5706527"/>
          </a:xfrm>
          <a:custGeom>
            <a:avLst/>
            <a:gdLst/>
            <a:ahLst/>
            <a:cxnLst/>
            <a:rect r="r" b="b" t="t" l="l"/>
            <a:pathLst>
              <a:path h="5706527" w="5730254">
                <a:moveTo>
                  <a:pt x="0" y="0"/>
                </a:moveTo>
                <a:lnTo>
                  <a:pt x="5730254" y="0"/>
                </a:lnTo>
                <a:lnTo>
                  <a:pt x="5730254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1958" y="518805"/>
            <a:ext cx="3137841" cy="2549128"/>
          </a:xfrm>
          <a:custGeom>
            <a:avLst/>
            <a:gdLst/>
            <a:ahLst/>
            <a:cxnLst/>
            <a:rect r="r" b="b" t="t" l="l"/>
            <a:pathLst>
              <a:path h="2549128" w="3137841">
                <a:moveTo>
                  <a:pt x="0" y="0"/>
                </a:moveTo>
                <a:lnTo>
                  <a:pt x="3137841" y="0"/>
                </a:lnTo>
                <a:lnTo>
                  <a:pt x="3137841" y="2549128"/>
                </a:lnTo>
                <a:lnTo>
                  <a:pt x="0" y="2549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82343" y="8720286"/>
            <a:ext cx="7977560" cy="53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05" spc="19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От Веселин Чобански и Дея Георгиева</a:t>
            </a:r>
          </a:p>
        </p:txBody>
      </p:sp>
      <p:sp>
        <p:nvSpPr>
          <p:cNvPr name="TextBox 23" id="23"/>
          <p:cNvSpPr txBox="true"/>
          <p:nvPr/>
        </p:nvSpPr>
        <p:spPr>
          <a:xfrm rot="-29083">
            <a:off x="4264494" y="1141750"/>
            <a:ext cx="6282007" cy="234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8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SPACE</a:t>
            </a:r>
          </a:p>
        </p:txBody>
      </p:sp>
      <p:sp>
        <p:nvSpPr>
          <p:cNvPr name="TextBox 24" id="24"/>
          <p:cNvSpPr txBox="true"/>
          <p:nvPr/>
        </p:nvSpPr>
        <p:spPr>
          <a:xfrm rot="-37532">
            <a:off x="3484085" y="3043187"/>
            <a:ext cx="8152555" cy="259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29"/>
              </a:lnSpc>
            </a:pPr>
            <a:r>
              <a:rPr lang="en-US" sz="12436" spc="72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RECIPES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013">
            <a:off x="-1794760" y="-271186"/>
            <a:ext cx="21877520" cy="10829372"/>
          </a:xfrm>
          <a:custGeom>
            <a:avLst/>
            <a:gdLst/>
            <a:ahLst/>
            <a:cxnLst/>
            <a:rect r="r" b="b" t="t" l="l"/>
            <a:pathLst>
              <a:path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3407" y="1217623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Екип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28304" y="3932211"/>
            <a:ext cx="18819337" cy="4345229"/>
            <a:chOff x="0" y="0"/>
            <a:chExt cx="25092449" cy="579363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418070" y="19876"/>
              <a:ext cx="4863170" cy="4352888"/>
              <a:chOff x="0" y="0"/>
              <a:chExt cx="7094372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2275" r="0" b="-55673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5066564"/>
              <a:ext cx="573574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Дея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732850" y="5066564"/>
              <a:ext cx="5660932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Веселин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639943" y="5104664"/>
              <a:ext cx="5452506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Drew Feig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6815690" y="0"/>
              <a:ext cx="4863170" cy="4352888"/>
              <a:chOff x="0" y="0"/>
              <a:chExt cx="7094372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094372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7094372">
                    <a:moveTo>
                      <a:pt x="7094372" y="3175025"/>
                    </a:moveTo>
                    <a:cubicBezTo>
                      <a:pt x="7094372" y="4928451"/>
                      <a:pt x="5506212" y="6349975"/>
                      <a:pt x="3547186" y="6349975"/>
                    </a:cubicBezTo>
                    <a:cubicBezTo>
                      <a:pt x="1588132" y="6349975"/>
                      <a:pt x="0" y="4928451"/>
                      <a:pt x="0" y="3175025"/>
                    </a:cubicBezTo>
                    <a:cubicBezTo>
                      <a:pt x="0" y="1421511"/>
                      <a:pt x="1588132" y="0"/>
                      <a:pt x="3547186" y="0"/>
                    </a:cubicBezTo>
                    <a:cubicBezTo>
                      <a:pt x="5506241" y="0"/>
                      <a:pt x="7094372" y="1421511"/>
                      <a:pt x="7094372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2032" r="0" b="-27419"/>
                </a:stretch>
              </a:blip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811331">
            <a:off x="15836549" y="304700"/>
            <a:ext cx="1503718" cy="2697253"/>
          </a:xfrm>
          <a:custGeom>
            <a:avLst/>
            <a:gdLst/>
            <a:ahLst/>
            <a:cxnLst/>
            <a:rect r="r" b="b" t="t" l="l"/>
            <a:pathLst>
              <a:path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24099" y="8371826"/>
            <a:ext cx="2691469" cy="1974865"/>
          </a:xfrm>
          <a:custGeom>
            <a:avLst/>
            <a:gdLst/>
            <a:ahLst/>
            <a:cxnLst/>
            <a:rect r="r" b="b" t="t" l="l"/>
            <a:pathLst>
              <a:path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175529" y="6665645"/>
            <a:ext cx="2816643" cy="6255469"/>
          </a:xfrm>
          <a:custGeom>
            <a:avLst/>
            <a:gdLst/>
            <a:ahLst/>
            <a:cxnLst/>
            <a:rect r="r" b="b" t="t" l="l"/>
            <a:pathLst>
              <a:path h="6255469" w="2816643">
                <a:moveTo>
                  <a:pt x="0" y="0"/>
                </a:moveTo>
                <a:lnTo>
                  <a:pt x="2816642" y="0"/>
                </a:lnTo>
                <a:lnTo>
                  <a:pt x="2816642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2003699" y="-1470420"/>
            <a:ext cx="4906122" cy="5616051"/>
          </a:xfrm>
          <a:custGeom>
            <a:avLst/>
            <a:gdLst/>
            <a:ahLst/>
            <a:cxnLst/>
            <a:rect r="r" b="b" t="t" l="l"/>
            <a:pathLst>
              <a:path h="5616051" w="4906122">
                <a:moveTo>
                  <a:pt x="0" y="0"/>
                </a:moveTo>
                <a:lnTo>
                  <a:pt x="4906122" y="0"/>
                </a:lnTo>
                <a:lnTo>
                  <a:pt x="4906122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35" y="-5038611"/>
            <a:ext cx="31066040" cy="15439911"/>
          </a:xfrm>
          <a:custGeom>
            <a:avLst/>
            <a:gdLst/>
            <a:ahLst/>
            <a:cxnLst/>
            <a:rect r="r" b="b" t="t" l="l"/>
            <a:pathLst>
              <a:path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4841" y="1155704"/>
            <a:ext cx="1043831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Начало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81869" y="1503373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7118" y="2585150"/>
            <a:ext cx="12648461" cy="12648461"/>
          </a:xfrm>
          <a:custGeom>
            <a:avLst/>
            <a:gdLst/>
            <a:ahLst/>
            <a:cxnLst/>
            <a:rect r="r" b="b" t="t" l="l"/>
            <a:pathLst>
              <a:path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988675">
            <a:off x="11569942" y="621539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392410" y="5813427"/>
            <a:ext cx="2917313" cy="3924637"/>
          </a:xfrm>
          <a:custGeom>
            <a:avLst/>
            <a:gdLst/>
            <a:ahLst/>
            <a:cxnLst/>
            <a:rect r="r" b="b" t="t" l="l"/>
            <a:pathLst>
              <a:path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213782">
            <a:off x="13354319" y="7102488"/>
            <a:ext cx="4267811" cy="2121770"/>
          </a:xfrm>
          <a:custGeom>
            <a:avLst/>
            <a:gdLst/>
            <a:ahLst/>
            <a:cxnLst/>
            <a:rect r="r" b="b" t="t" l="l"/>
            <a:pathLst>
              <a:path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22257">
            <a:off x="655876" y="589033"/>
            <a:ext cx="1604291" cy="3282437"/>
          </a:xfrm>
          <a:custGeom>
            <a:avLst/>
            <a:gdLst/>
            <a:ahLst/>
            <a:cxnLst/>
            <a:rect r="r" b="b" t="t" l="l"/>
            <a:pathLst>
              <a:path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29564">
            <a:off x="4940482" y="3297903"/>
            <a:ext cx="559765" cy="499902"/>
          </a:xfrm>
          <a:custGeom>
            <a:avLst/>
            <a:gdLst/>
            <a:ahLst/>
            <a:cxnLst/>
            <a:rect r="r" b="b" t="t" l="l"/>
            <a:pathLst>
              <a:path h="499902" w="559765">
                <a:moveTo>
                  <a:pt x="0" y="0"/>
                </a:moveTo>
                <a:lnTo>
                  <a:pt x="559766" y="0"/>
                </a:lnTo>
                <a:lnTo>
                  <a:pt x="559766" y="499902"/>
                </a:lnTo>
                <a:lnTo>
                  <a:pt x="0" y="49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63159" y="-1241311"/>
            <a:ext cx="6314324" cy="5690094"/>
          </a:xfrm>
          <a:custGeom>
            <a:avLst/>
            <a:gdLst/>
            <a:ahLst/>
            <a:cxnLst/>
            <a:rect r="r" b="b" t="t" l="l"/>
            <a:pathLst>
              <a:path h="5690094" w="6314324">
                <a:moveTo>
                  <a:pt x="0" y="0"/>
                </a:moveTo>
                <a:lnTo>
                  <a:pt x="6314324" y="0"/>
                </a:lnTo>
                <a:lnTo>
                  <a:pt x="6314324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13018" y="4857347"/>
            <a:ext cx="11861964" cy="383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4333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 Проектът ни Space Recipes е комбинация от вкусното и интересното. Той представя рецепти, вдъхновени от космоса и включва любопитни факти за планетите в нашата Слънчева система. </a:t>
            </a:r>
          </a:p>
          <a:p>
            <a:pPr algn="ctr">
              <a:lnSpc>
                <a:spcPts val="606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21090" y="-568553"/>
            <a:ext cx="27412988" cy="11141536"/>
          </a:xfrm>
          <a:custGeom>
            <a:avLst/>
            <a:gdLst/>
            <a:ahLst/>
            <a:cxnLst/>
            <a:rect r="r" b="b" t="t" l="l"/>
            <a:pathLst>
              <a:path h="11141536" w="27412988">
                <a:moveTo>
                  <a:pt x="0" y="0"/>
                </a:moveTo>
                <a:lnTo>
                  <a:pt x="27412987" y="0"/>
                </a:lnTo>
                <a:lnTo>
                  <a:pt x="27412987" y="11141536"/>
                </a:lnTo>
                <a:lnTo>
                  <a:pt x="0" y="1114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7294799" y="582974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44515">
            <a:off x="3137177" y="551559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7617" y="2817448"/>
            <a:ext cx="1340455" cy="1207939"/>
          </a:xfrm>
          <a:custGeom>
            <a:avLst/>
            <a:gdLst/>
            <a:ahLst/>
            <a:cxnLst/>
            <a:rect r="r" b="b" t="t" l="l"/>
            <a:pathLst>
              <a:path h="1207939" w="1340455">
                <a:moveTo>
                  <a:pt x="0" y="0"/>
                </a:moveTo>
                <a:lnTo>
                  <a:pt x="1340456" y="0"/>
                </a:lnTo>
                <a:lnTo>
                  <a:pt x="1340456" y="1207938"/>
                </a:lnTo>
                <a:lnTo>
                  <a:pt x="0" y="1207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37696" y="3135139"/>
            <a:ext cx="1288799" cy="1331380"/>
          </a:xfrm>
          <a:custGeom>
            <a:avLst/>
            <a:gdLst/>
            <a:ahLst/>
            <a:cxnLst/>
            <a:rect r="r" b="b" t="t" l="l"/>
            <a:pathLst>
              <a:path h="1331380" w="1288799">
                <a:moveTo>
                  <a:pt x="0" y="0"/>
                </a:moveTo>
                <a:lnTo>
                  <a:pt x="1288799" y="0"/>
                </a:lnTo>
                <a:lnTo>
                  <a:pt x="1288799" y="1331380"/>
                </a:lnTo>
                <a:lnTo>
                  <a:pt x="0" y="1331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3134" y="5931028"/>
            <a:ext cx="1469422" cy="1463337"/>
          </a:xfrm>
          <a:custGeom>
            <a:avLst/>
            <a:gdLst/>
            <a:ahLst/>
            <a:cxnLst/>
            <a:rect r="r" b="b" t="t" l="l"/>
            <a:pathLst>
              <a:path h="1463337" w="1469422">
                <a:moveTo>
                  <a:pt x="0" y="0"/>
                </a:moveTo>
                <a:lnTo>
                  <a:pt x="1469422" y="0"/>
                </a:lnTo>
                <a:lnTo>
                  <a:pt x="1469422" y="1463338"/>
                </a:lnTo>
                <a:lnTo>
                  <a:pt x="0" y="1463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37696" y="5814857"/>
            <a:ext cx="1169658" cy="1338911"/>
          </a:xfrm>
          <a:custGeom>
            <a:avLst/>
            <a:gdLst/>
            <a:ahLst/>
            <a:cxnLst/>
            <a:rect r="r" b="b" t="t" l="l"/>
            <a:pathLst>
              <a:path h="1338911" w="1169658">
                <a:moveTo>
                  <a:pt x="0" y="0"/>
                </a:moveTo>
                <a:lnTo>
                  <a:pt x="1169658" y="0"/>
                </a:lnTo>
                <a:lnTo>
                  <a:pt x="1169658" y="1338910"/>
                </a:lnTo>
                <a:lnTo>
                  <a:pt x="0" y="133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3407" y="1014047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Етапи на работа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89136" y="2858332"/>
            <a:ext cx="4977665" cy="226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Събиране на ресурси: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Cъбиране на информация за всяка планета.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316040" y="3439580"/>
            <a:ext cx="4981247" cy="226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Подготовка: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·Създаване на прототипни скици на страниците на сайта.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89136" y="6414508"/>
            <a:ext cx="6292983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Разработка1 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 на сайта.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1717" y="5603931"/>
            <a:ext cx="6195335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Разработка2 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Работа по презентацията, диплянката и логото.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9930" y="2927704"/>
            <a:ext cx="109583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2532" y="3307117"/>
            <a:ext cx="111912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4681" y="6212711"/>
            <a:ext cx="1095830" cy="87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3391" y="5986181"/>
            <a:ext cx="1119126" cy="87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4731" y="-2426643"/>
            <a:ext cx="13698538" cy="7003378"/>
          </a:xfrm>
          <a:custGeom>
            <a:avLst/>
            <a:gdLst/>
            <a:ahLst/>
            <a:cxnLst/>
            <a:rect r="r" b="b" t="t" l="l"/>
            <a:pathLst>
              <a:path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4583763" y="70321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3056" y="4883509"/>
            <a:ext cx="10236058" cy="790465"/>
          </a:xfrm>
          <a:custGeom>
            <a:avLst/>
            <a:gdLst/>
            <a:ahLst/>
            <a:cxnLst/>
            <a:rect r="r" b="b" t="t" l="l"/>
            <a:pathLst>
              <a:path h="790465" w="10236058">
                <a:moveTo>
                  <a:pt x="0" y="0"/>
                </a:moveTo>
                <a:lnTo>
                  <a:pt x="10236058" y="0"/>
                </a:lnTo>
                <a:lnTo>
                  <a:pt x="10236058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38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13242661" y="455419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844515">
            <a:off x="15030716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6257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33070" y="5879157"/>
            <a:ext cx="4829263" cy="249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3467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Презентацията и диплянката са направени с помощта на приложението Canva.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01180" y="7873888"/>
            <a:ext cx="3880498" cy="3686473"/>
          </a:xfrm>
          <a:custGeom>
            <a:avLst/>
            <a:gdLst/>
            <a:ahLst/>
            <a:cxnLst/>
            <a:rect r="r" b="b" t="t" l="l"/>
            <a:pathLst>
              <a:path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7679" y="464516"/>
            <a:ext cx="2302782" cy="1953875"/>
          </a:xfrm>
          <a:custGeom>
            <a:avLst/>
            <a:gdLst/>
            <a:ahLst/>
            <a:cxnLst/>
            <a:rect r="r" b="b" t="t" l="l"/>
            <a:pathLst>
              <a:path h="1953875" w="2302782">
                <a:moveTo>
                  <a:pt x="0" y="0"/>
                </a:moveTo>
                <a:lnTo>
                  <a:pt x="2302781" y="0"/>
                </a:lnTo>
                <a:lnTo>
                  <a:pt x="2302781" y="1953875"/>
                </a:lnTo>
                <a:lnTo>
                  <a:pt x="0" y="1953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13522" y="1784817"/>
            <a:ext cx="3098691" cy="3098691"/>
          </a:xfrm>
          <a:custGeom>
            <a:avLst/>
            <a:gdLst/>
            <a:ahLst/>
            <a:cxnLst/>
            <a:rect r="r" b="b" t="t" l="l"/>
            <a:pathLst>
              <a:path h="3098691" w="3098691">
                <a:moveTo>
                  <a:pt x="0" y="0"/>
                </a:moveTo>
                <a:lnTo>
                  <a:pt x="3098691" y="0"/>
                </a:lnTo>
                <a:lnTo>
                  <a:pt x="3098691" y="3098692"/>
                </a:lnTo>
                <a:lnTo>
                  <a:pt x="0" y="3098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362" y="4223275"/>
            <a:ext cx="1652029" cy="1488711"/>
          </a:xfrm>
          <a:custGeom>
            <a:avLst/>
            <a:gdLst/>
            <a:ahLst/>
            <a:cxnLst/>
            <a:rect r="r" b="b" t="t" l="l"/>
            <a:pathLst>
              <a:path h="1488711" w="1652029">
                <a:moveTo>
                  <a:pt x="0" y="0"/>
                </a:moveTo>
                <a:lnTo>
                  <a:pt x="1652029" y="0"/>
                </a:lnTo>
                <a:lnTo>
                  <a:pt x="1652029" y="1488711"/>
                </a:lnTo>
                <a:lnTo>
                  <a:pt x="0" y="1488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01085" y="4338602"/>
            <a:ext cx="1558310" cy="1609797"/>
          </a:xfrm>
          <a:custGeom>
            <a:avLst/>
            <a:gdLst/>
            <a:ahLst/>
            <a:cxnLst/>
            <a:rect r="r" b="b" t="t" l="l"/>
            <a:pathLst>
              <a:path h="1609797" w="1558310">
                <a:moveTo>
                  <a:pt x="0" y="0"/>
                </a:moveTo>
                <a:lnTo>
                  <a:pt x="1558311" y="0"/>
                </a:lnTo>
                <a:lnTo>
                  <a:pt x="1558311" y="1609796"/>
                </a:lnTo>
                <a:lnTo>
                  <a:pt x="0" y="1609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06164" y="4081922"/>
            <a:ext cx="1778783" cy="1771417"/>
          </a:xfrm>
          <a:custGeom>
            <a:avLst/>
            <a:gdLst/>
            <a:ahLst/>
            <a:cxnLst/>
            <a:rect r="r" b="b" t="t" l="l"/>
            <a:pathLst>
              <a:path h="1771417" w="1778783">
                <a:moveTo>
                  <a:pt x="0" y="0"/>
                </a:moveTo>
                <a:lnTo>
                  <a:pt x="1778783" y="0"/>
                </a:lnTo>
                <a:lnTo>
                  <a:pt x="1778783" y="1771417"/>
                </a:lnTo>
                <a:lnTo>
                  <a:pt x="0" y="1771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17928" y="5924129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Кодът ни е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написан във </a:t>
            </a:r>
          </a:p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Visual Studio Code.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65973" y="5888682"/>
            <a:ext cx="5156055" cy="19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3701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Логото и снимките за сайта са рисувани от нас.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00411" y="-240888"/>
            <a:ext cx="12051987" cy="35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Начин на 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създаване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8233464" y="9046427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3216291" y="4887066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2578535" y="8945818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39190" y="2574253"/>
            <a:ext cx="7209621" cy="5138493"/>
          </a:xfrm>
          <a:custGeom>
            <a:avLst/>
            <a:gdLst/>
            <a:ahLst/>
            <a:cxnLst/>
            <a:rect r="r" b="b" t="t" l="l"/>
            <a:pathLst>
              <a:path h="5138493" w="7209621">
                <a:moveTo>
                  <a:pt x="0" y="0"/>
                </a:moveTo>
                <a:lnTo>
                  <a:pt x="7209620" y="0"/>
                </a:lnTo>
                <a:lnTo>
                  <a:pt x="7209620" y="5138494"/>
                </a:lnTo>
                <a:lnTo>
                  <a:pt x="0" y="513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98275" y="2020341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6175" y="3629025"/>
            <a:ext cx="7535650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Цели </a:t>
            </a:r>
          </a:p>
          <a:p>
            <a:pPr algn="ctr">
              <a:lnSpc>
                <a:spcPts val="113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на проекта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23667" y="2016329"/>
            <a:ext cx="6318927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Да направим готвенето забавно.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376175" y="150337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982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76175" y="6753543"/>
            <a:ext cx="1916437" cy="1916437"/>
          </a:xfrm>
          <a:custGeom>
            <a:avLst/>
            <a:gdLst/>
            <a:ahLst/>
            <a:cxnLst/>
            <a:rect r="r" b="b" t="t" l="l"/>
            <a:pathLst>
              <a:path h="1916437" w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14625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0"/>
                </a:moveTo>
                <a:lnTo>
                  <a:pt x="1183650" y="0"/>
                </a:lnTo>
                <a:lnTo>
                  <a:pt x="1183650" y="1080350"/>
                </a:lnTo>
                <a:lnTo>
                  <a:pt x="0" y="1080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7292612" y="2709351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0"/>
                </a:moveTo>
                <a:lnTo>
                  <a:pt x="0" y="0"/>
                </a:lnTo>
                <a:lnTo>
                  <a:pt x="0" y="1080350"/>
                </a:lnTo>
                <a:lnTo>
                  <a:pt x="1183651" y="1080350"/>
                </a:lnTo>
                <a:lnTo>
                  <a:pt x="11836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9195525" y="7059739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0" y="1080350"/>
                </a:moveTo>
                <a:lnTo>
                  <a:pt x="1183650" y="1080350"/>
                </a:lnTo>
                <a:lnTo>
                  <a:pt x="1183650" y="0"/>
                </a:lnTo>
                <a:lnTo>
                  <a:pt x="0" y="0"/>
                </a:lnTo>
                <a:lnTo>
                  <a:pt x="0" y="108035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0">
            <a:off x="7292612" y="6753543"/>
            <a:ext cx="1183651" cy="1080350"/>
          </a:xfrm>
          <a:custGeom>
            <a:avLst/>
            <a:gdLst/>
            <a:ahLst/>
            <a:cxnLst/>
            <a:rect r="r" b="b" t="t" l="l"/>
            <a:pathLst>
              <a:path h="1080350" w="1183651">
                <a:moveTo>
                  <a:pt x="1183651" y="1080351"/>
                </a:moveTo>
                <a:lnTo>
                  <a:pt x="0" y="1080351"/>
                </a:lnTo>
                <a:lnTo>
                  <a:pt x="0" y="0"/>
                </a:lnTo>
                <a:lnTo>
                  <a:pt x="1183651" y="0"/>
                </a:lnTo>
                <a:lnTo>
                  <a:pt x="1183651" y="108035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689949">
            <a:off x="654230" y="580897"/>
            <a:ext cx="1625521" cy="1101291"/>
          </a:xfrm>
          <a:custGeom>
            <a:avLst/>
            <a:gdLst/>
            <a:ahLst/>
            <a:cxnLst/>
            <a:rect r="r" b="b" t="t" l="l"/>
            <a:pathLst>
              <a:path h="1101291" w="1625521">
                <a:moveTo>
                  <a:pt x="0" y="0"/>
                </a:moveTo>
                <a:lnTo>
                  <a:pt x="1625521" y="0"/>
                </a:lnTo>
                <a:lnTo>
                  <a:pt x="1625521" y="1101291"/>
                </a:lnTo>
                <a:lnTo>
                  <a:pt x="0" y="11012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57646">
            <a:off x="14193252" y="4707115"/>
            <a:ext cx="2380636" cy="1255785"/>
          </a:xfrm>
          <a:custGeom>
            <a:avLst/>
            <a:gdLst/>
            <a:ahLst/>
            <a:cxnLst/>
            <a:rect r="r" b="b" t="t" l="l"/>
            <a:pathLst>
              <a:path h="1255785" w="2380636">
                <a:moveTo>
                  <a:pt x="0" y="0"/>
                </a:moveTo>
                <a:lnTo>
                  <a:pt x="2380635" y="0"/>
                </a:lnTo>
                <a:lnTo>
                  <a:pt x="2380635" y="1255785"/>
                </a:lnTo>
                <a:lnTo>
                  <a:pt x="0" y="1255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73380">
            <a:off x="1906916" y="4631632"/>
            <a:ext cx="2057761" cy="1023736"/>
          </a:xfrm>
          <a:custGeom>
            <a:avLst/>
            <a:gdLst/>
            <a:ahLst/>
            <a:cxnLst/>
            <a:rect r="r" b="b" t="t" l="l"/>
            <a:pathLst>
              <a:path h="1023736" w="2057761">
                <a:moveTo>
                  <a:pt x="0" y="0"/>
                </a:moveTo>
                <a:lnTo>
                  <a:pt x="2057761" y="0"/>
                </a:lnTo>
                <a:lnTo>
                  <a:pt x="2057761" y="1023736"/>
                </a:lnTo>
                <a:lnTo>
                  <a:pt x="0" y="1023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993813">
            <a:off x="16577145" y="8280197"/>
            <a:ext cx="1364310" cy="3194481"/>
          </a:xfrm>
          <a:custGeom>
            <a:avLst/>
            <a:gdLst/>
            <a:ahLst/>
            <a:cxnLst/>
            <a:rect r="r" b="b" t="t" l="l"/>
            <a:pathLst>
              <a:path h="3194481" w="1364310">
                <a:moveTo>
                  <a:pt x="0" y="0"/>
                </a:moveTo>
                <a:lnTo>
                  <a:pt x="1364310" y="0"/>
                </a:lnTo>
                <a:lnTo>
                  <a:pt x="1364310" y="3194481"/>
                </a:lnTo>
                <a:lnTo>
                  <a:pt x="0" y="3194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234384" y="9170426"/>
            <a:ext cx="2915513" cy="1414024"/>
          </a:xfrm>
          <a:custGeom>
            <a:avLst/>
            <a:gdLst/>
            <a:ahLst/>
            <a:cxnLst/>
            <a:rect r="r" b="b" t="t" l="l"/>
            <a:pathLst>
              <a:path h="1414024" w="2915513">
                <a:moveTo>
                  <a:pt x="0" y="0"/>
                </a:moveTo>
                <a:lnTo>
                  <a:pt x="2915514" y="0"/>
                </a:lnTo>
                <a:lnTo>
                  <a:pt x="2915514" y="1414024"/>
                </a:lnTo>
                <a:lnTo>
                  <a:pt x="0" y="1414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76175" y="1503373"/>
            <a:ext cx="2019908" cy="1967848"/>
          </a:xfrm>
          <a:custGeom>
            <a:avLst/>
            <a:gdLst/>
            <a:ahLst/>
            <a:cxnLst/>
            <a:rect r="r" b="b" t="t" l="l"/>
            <a:pathLst>
              <a:path h="1967848" w="2019908">
                <a:moveTo>
                  <a:pt x="0" y="0"/>
                </a:moveTo>
                <a:lnTo>
                  <a:pt x="2019908" y="0"/>
                </a:lnTo>
                <a:lnTo>
                  <a:pt x="2019908" y="1967848"/>
                </a:lnTo>
                <a:lnTo>
                  <a:pt x="0" y="19678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172092" y="2258450"/>
            <a:ext cx="1414532" cy="1408675"/>
          </a:xfrm>
          <a:custGeom>
            <a:avLst/>
            <a:gdLst/>
            <a:ahLst/>
            <a:cxnLst/>
            <a:rect r="r" b="b" t="t" l="l"/>
            <a:pathLst>
              <a:path h="1408675" w="1414532">
                <a:moveTo>
                  <a:pt x="0" y="0"/>
                </a:moveTo>
                <a:lnTo>
                  <a:pt x="1414533" y="0"/>
                </a:lnTo>
                <a:lnTo>
                  <a:pt x="1414533" y="1408675"/>
                </a:lnTo>
                <a:lnTo>
                  <a:pt x="0" y="14086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89380" y="7078596"/>
            <a:ext cx="1193498" cy="1366201"/>
          </a:xfrm>
          <a:custGeom>
            <a:avLst/>
            <a:gdLst/>
            <a:ahLst/>
            <a:cxnLst/>
            <a:rect r="r" b="b" t="t" l="l"/>
            <a:pathLst>
              <a:path h="1366201" w="1193498">
                <a:moveTo>
                  <a:pt x="0" y="0"/>
                </a:moveTo>
                <a:lnTo>
                  <a:pt x="1193498" y="0"/>
                </a:lnTo>
                <a:lnTo>
                  <a:pt x="1193498" y="1366201"/>
                </a:lnTo>
                <a:lnTo>
                  <a:pt x="0" y="1366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98275" y="6751195"/>
            <a:ext cx="1865092" cy="1865092"/>
          </a:xfrm>
          <a:custGeom>
            <a:avLst/>
            <a:gdLst/>
            <a:ahLst/>
            <a:cxnLst/>
            <a:rect r="r" b="b" t="t" l="l"/>
            <a:pathLst>
              <a:path h="1865092" w="1865092">
                <a:moveTo>
                  <a:pt x="0" y="0"/>
                </a:moveTo>
                <a:lnTo>
                  <a:pt x="1865093" y="0"/>
                </a:lnTo>
                <a:lnTo>
                  <a:pt x="1865093" y="1865092"/>
                </a:lnTo>
                <a:lnTo>
                  <a:pt x="0" y="18650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117122" y="7598447"/>
            <a:ext cx="5780380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 Да бъде интересен на всеки, който го посети.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50818" y="1969291"/>
            <a:ext cx="6312988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   Да научи на интересни неща за планетите.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629" y="7179419"/>
            <a:ext cx="5806335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Сайта да е различен от останалите.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191926" cy="14918195"/>
          </a:xfrm>
          <a:custGeom>
            <a:avLst/>
            <a:gdLst/>
            <a:ahLst/>
            <a:cxnLst/>
            <a:rect r="r" b="b" t="t" l="l"/>
            <a:pathLst>
              <a:path h="14918195" w="20191926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564">
            <a:off x="15080890" y="4310529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653702" y="4458739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16937619" y="5664637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4555484">
            <a:off x="1225375" y="630239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5988675">
            <a:off x="17350443" y="4052265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27500" y="6506405"/>
            <a:ext cx="5730254" cy="5706527"/>
          </a:xfrm>
          <a:custGeom>
            <a:avLst/>
            <a:gdLst/>
            <a:ahLst/>
            <a:cxnLst/>
            <a:rect r="r" b="b" t="t" l="l"/>
            <a:pathLst>
              <a:path h="5706527" w="5730254">
                <a:moveTo>
                  <a:pt x="0" y="0"/>
                </a:moveTo>
                <a:lnTo>
                  <a:pt x="5730255" y="0"/>
                </a:lnTo>
                <a:lnTo>
                  <a:pt x="5730255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39658" y="6419154"/>
            <a:ext cx="5496684" cy="5678293"/>
          </a:xfrm>
          <a:custGeom>
            <a:avLst/>
            <a:gdLst/>
            <a:ahLst/>
            <a:cxnLst/>
            <a:rect r="r" b="b" t="t" l="l"/>
            <a:pathLst>
              <a:path h="5678293" w="5496684">
                <a:moveTo>
                  <a:pt x="0" y="0"/>
                </a:moveTo>
                <a:lnTo>
                  <a:pt x="5496684" y="0"/>
                </a:lnTo>
                <a:lnTo>
                  <a:pt x="5496684" y="5678292"/>
                </a:lnTo>
                <a:lnTo>
                  <a:pt x="0" y="5678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9738707">
            <a:off x="947972" y="1273658"/>
            <a:ext cx="2915513" cy="1414024"/>
          </a:xfrm>
          <a:custGeom>
            <a:avLst/>
            <a:gdLst/>
            <a:ahLst/>
            <a:cxnLst/>
            <a:rect r="r" b="b" t="t" l="l"/>
            <a:pathLst>
              <a:path h="1414024" w="2915513">
                <a:moveTo>
                  <a:pt x="0" y="0"/>
                </a:moveTo>
                <a:lnTo>
                  <a:pt x="2915513" y="0"/>
                </a:lnTo>
                <a:lnTo>
                  <a:pt x="2915513" y="1414024"/>
                </a:lnTo>
                <a:lnTo>
                  <a:pt x="0" y="1414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384814">
            <a:off x="14368370" y="1518139"/>
            <a:ext cx="1365641" cy="3194481"/>
          </a:xfrm>
          <a:custGeom>
            <a:avLst/>
            <a:gdLst/>
            <a:ahLst/>
            <a:cxnLst/>
            <a:rect r="r" b="b" t="t" l="l"/>
            <a:pathLst>
              <a:path h="3194481" w="1365641">
                <a:moveTo>
                  <a:pt x="0" y="0"/>
                </a:moveTo>
                <a:lnTo>
                  <a:pt x="1365640" y="0"/>
                </a:lnTo>
                <a:lnTo>
                  <a:pt x="1365640" y="3194481"/>
                </a:lnTo>
                <a:lnTo>
                  <a:pt x="0" y="3194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3407" y="2221986"/>
            <a:ext cx="12021187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Сайтът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09384" y="4911211"/>
            <a:ext cx="10201072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Сайтът е с лесен интерфейс, който се състои от начална страница, през която можеш да достъпиш всяка една рецепта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10456" y="1441454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564">
            <a:off x="12200381" y="7499889"/>
            <a:ext cx="474490" cy="423746"/>
          </a:xfrm>
          <a:custGeom>
            <a:avLst/>
            <a:gdLst/>
            <a:ahLst/>
            <a:cxnLst/>
            <a:rect r="r" b="b" t="t" l="l"/>
            <a:pathLst>
              <a:path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583763" y="7298321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1019168" y="7251137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0126201" y="545235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789136" y="1671445"/>
            <a:ext cx="692510" cy="618450"/>
          </a:xfrm>
          <a:custGeom>
            <a:avLst/>
            <a:gdLst/>
            <a:ahLst/>
            <a:cxnLst/>
            <a:rect r="r" b="b" t="t" l="l"/>
            <a:pathLst>
              <a:path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988675">
            <a:off x="10108628" y="3407852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9486" y="4944220"/>
            <a:ext cx="5099902" cy="4904740"/>
            <a:chOff x="0" y="0"/>
            <a:chExt cx="6799869" cy="65396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25942"/>
              <a:ext cx="253939" cy="251883"/>
              <a:chOff x="0" y="0"/>
              <a:chExt cx="6401827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401827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401827">
                    <a:moveTo>
                      <a:pt x="3200913" y="0"/>
                    </a:moveTo>
                    <a:cubicBezTo>
                      <a:pt x="1433098" y="0"/>
                      <a:pt x="0" y="1421496"/>
                      <a:pt x="0" y="3175000"/>
                    </a:cubicBezTo>
                    <a:cubicBezTo>
                      <a:pt x="0" y="4928504"/>
                      <a:pt x="1433098" y="6350000"/>
                      <a:pt x="3200913" y="6350000"/>
                    </a:cubicBezTo>
                    <a:cubicBezTo>
                      <a:pt x="4968729" y="6350000"/>
                      <a:pt x="6401827" y="4928504"/>
                      <a:pt x="6401827" y="3175000"/>
                    </a:cubicBezTo>
                    <a:cubicBezTo>
                      <a:pt x="6401827" y="1421496"/>
                      <a:pt x="4968729" y="0"/>
                      <a:pt x="3200913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29187" y="-76200"/>
              <a:ext cx="5970682" cy="6615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0"/>
                </a:lnSpc>
              </a:pPr>
              <a:r>
                <a:rPr lang="en-US" sz="3800">
                  <a:solidFill>
                    <a:srgbClr val="F1F9FD"/>
                  </a:solidFill>
                  <a:latin typeface="Bryndan Write"/>
                  <a:ea typeface="Bryndan Write"/>
                  <a:cs typeface="Bryndan Write"/>
                  <a:sym typeface="Bryndan Write"/>
                </a:rPr>
                <a:t>Създадохме образователен, интересен и забавен сайт за онези, които искат да направят нещо вкусно и да научат нещо интересно.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591587" y="4020230"/>
            <a:ext cx="5502928" cy="0"/>
          </a:xfrm>
          <a:prstGeom prst="line">
            <a:avLst/>
          </a:prstGeom>
          <a:ln cap="flat" w="104775">
            <a:solidFill>
              <a:srgbClr val="F1F9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true" flipV="true" rot="-5400000">
            <a:off x="-3505164" y="-8269941"/>
            <a:ext cx="13973619" cy="8587424"/>
          </a:xfrm>
          <a:custGeom>
            <a:avLst/>
            <a:gdLst/>
            <a:ahLst/>
            <a:cxnLst/>
            <a:rect r="r" b="b" t="t" l="l"/>
            <a:pathLst>
              <a:path h="8587424" w="13973619">
                <a:moveTo>
                  <a:pt x="13973620" y="8587424"/>
                </a:moveTo>
                <a:lnTo>
                  <a:pt x="0" y="8587424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4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762190" y="432254"/>
            <a:ext cx="2223937" cy="1548416"/>
          </a:xfrm>
          <a:custGeom>
            <a:avLst/>
            <a:gdLst/>
            <a:ahLst/>
            <a:cxnLst/>
            <a:rect r="r" b="b" t="t" l="l"/>
            <a:pathLst>
              <a:path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5107" y="8493294"/>
            <a:ext cx="1567186" cy="1404590"/>
          </a:xfrm>
          <a:custGeom>
            <a:avLst/>
            <a:gdLst/>
            <a:ahLst/>
            <a:cxnLst/>
            <a:rect r="r" b="b" t="t" l="l"/>
            <a:pathLst>
              <a:path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38445" y="7460483"/>
            <a:ext cx="5953755" cy="5929102"/>
          </a:xfrm>
          <a:custGeom>
            <a:avLst/>
            <a:gdLst/>
            <a:ahLst/>
            <a:cxnLst/>
            <a:rect r="r" b="b" t="t" l="l"/>
            <a:pathLst>
              <a:path h="5929102" w="5953755">
                <a:moveTo>
                  <a:pt x="0" y="0"/>
                </a:moveTo>
                <a:lnTo>
                  <a:pt x="5953754" y="0"/>
                </a:lnTo>
                <a:lnTo>
                  <a:pt x="5953754" y="5929102"/>
                </a:lnTo>
                <a:lnTo>
                  <a:pt x="0" y="59291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462645" y="-962281"/>
            <a:ext cx="5598036" cy="5453757"/>
          </a:xfrm>
          <a:custGeom>
            <a:avLst/>
            <a:gdLst/>
            <a:ahLst/>
            <a:cxnLst/>
            <a:rect r="r" b="b" t="t" l="l"/>
            <a:pathLst>
              <a:path h="5453757" w="5598036">
                <a:moveTo>
                  <a:pt x="0" y="0"/>
                </a:moveTo>
                <a:lnTo>
                  <a:pt x="5598036" y="0"/>
                </a:lnTo>
                <a:lnTo>
                  <a:pt x="5598036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16302" y="1746702"/>
            <a:ext cx="6469825" cy="5489548"/>
          </a:xfrm>
          <a:custGeom>
            <a:avLst/>
            <a:gdLst/>
            <a:ahLst/>
            <a:cxnLst/>
            <a:rect r="r" b="b" t="t" l="l"/>
            <a:pathLst>
              <a:path h="5489548" w="6469825">
                <a:moveTo>
                  <a:pt x="0" y="0"/>
                </a:moveTo>
                <a:lnTo>
                  <a:pt x="6469825" y="0"/>
                </a:lnTo>
                <a:lnTo>
                  <a:pt x="6469825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99486" y="2194645"/>
            <a:ext cx="599305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</a:pPr>
            <a:r>
              <a:rPr lang="en-US" sz="9999">
                <a:solidFill>
                  <a:srgbClr val="F1F9FD"/>
                </a:solidFill>
                <a:latin typeface="Bryndan Write"/>
                <a:ea typeface="Bryndan Write"/>
                <a:cs typeface="Bryndan Write"/>
                <a:sym typeface="Bryndan Write"/>
              </a:rPr>
              <a:t>Резултат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7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55409">
            <a:off x="3276022" y="4438272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86616">
            <a:off x="8522766" y="8774336"/>
            <a:ext cx="436942" cy="430934"/>
          </a:xfrm>
          <a:custGeom>
            <a:avLst/>
            <a:gdLst/>
            <a:ahLst/>
            <a:cxnLst/>
            <a:rect r="r" b="b" t="t" l="l"/>
            <a:pathLst>
              <a:path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44515">
            <a:off x="4075137" y="9471544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44515">
            <a:off x="1048105" y="453562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44515">
            <a:off x="8358457" y="661605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55484">
            <a:off x="13483040" y="1474073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3708940">
            <a:off x="-361110" y="-34194"/>
            <a:ext cx="722220" cy="793036"/>
          </a:xfrm>
          <a:custGeom>
            <a:avLst/>
            <a:gdLst/>
            <a:ahLst/>
            <a:cxnLst/>
            <a:rect r="r" b="b" t="t" l="l"/>
            <a:pathLst>
              <a:path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844515">
            <a:off x="16872104" y="4640928"/>
            <a:ext cx="159181" cy="586285"/>
          </a:xfrm>
          <a:custGeom>
            <a:avLst/>
            <a:gdLst/>
            <a:ahLst/>
            <a:cxnLst/>
            <a:rect r="r" b="b" t="t" l="l"/>
            <a:pathLst>
              <a:path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24766">
            <a:off x="15602563" y="5420145"/>
            <a:ext cx="738940" cy="728780"/>
          </a:xfrm>
          <a:custGeom>
            <a:avLst/>
            <a:gdLst/>
            <a:ahLst/>
            <a:cxnLst/>
            <a:rect r="r" b="b" t="t" l="l"/>
            <a:pathLst>
              <a:path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65895">
            <a:off x="5294995" y="1153178"/>
            <a:ext cx="643785" cy="567335"/>
          </a:xfrm>
          <a:custGeom>
            <a:avLst/>
            <a:gdLst/>
            <a:ahLst/>
            <a:cxnLst/>
            <a:rect r="r" b="b" t="t" l="l"/>
            <a:pathLst>
              <a:path h="567335" w="643785">
                <a:moveTo>
                  <a:pt x="0" y="0"/>
                </a:moveTo>
                <a:lnTo>
                  <a:pt x="643785" y="0"/>
                </a:lnTo>
                <a:lnTo>
                  <a:pt x="643785" y="567336"/>
                </a:lnTo>
                <a:lnTo>
                  <a:pt x="0" y="56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4555484">
            <a:off x="17905554" y="4730060"/>
            <a:ext cx="224505" cy="826881"/>
          </a:xfrm>
          <a:custGeom>
            <a:avLst/>
            <a:gdLst/>
            <a:ahLst/>
            <a:cxnLst/>
            <a:rect r="r" b="b" t="t" l="l"/>
            <a:pathLst>
              <a:path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>
            <a:blip r:embed="rId3"/>
            <a:stretch>
              <a:fillRect l="-677507" t="-192267" r="-45273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99883" y="-519686"/>
            <a:ext cx="5598036" cy="5453757"/>
          </a:xfrm>
          <a:custGeom>
            <a:avLst/>
            <a:gdLst/>
            <a:ahLst/>
            <a:cxnLst/>
            <a:rect r="r" b="b" t="t" l="l"/>
            <a:pathLst>
              <a:path h="5453757" w="5598036">
                <a:moveTo>
                  <a:pt x="0" y="0"/>
                </a:moveTo>
                <a:lnTo>
                  <a:pt x="5598037" y="0"/>
                </a:lnTo>
                <a:lnTo>
                  <a:pt x="5598037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0155" y="5970063"/>
            <a:ext cx="3977960" cy="3961488"/>
          </a:xfrm>
          <a:custGeom>
            <a:avLst/>
            <a:gdLst/>
            <a:ahLst/>
            <a:cxnLst/>
            <a:rect r="r" b="b" t="t" l="l"/>
            <a:pathLst>
              <a:path h="3961488" w="3977960">
                <a:moveTo>
                  <a:pt x="0" y="0"/>
                </a:moveTo>
                <a:lnTo>
                  <a:pt x="3977960" y="0"/>
                </a:lnTo>
                <a:lnTo>
                  <a:pt x="3977960" y="3961487"/>
                </a:lnTo>
                <a:lnTo>
                  <a:pt x="0" y="3961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83996" y="-37322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66984" y="6408784"/>
            <a:ext cx="3410098" cy="3522766"/>
          </a:xfrm>
          <a:custGeom>
            <a:avLst/>
            <a:gdLst/>
            <a:ahLst/>
            <a:cxnLst/>
            <a:rect r="r" b="b" t="t" l="l"/>
            <a:pathLst>
              <a:path h="3522766" w="3410098">
                <a:moveTo>
                  <a:pt x="0" y="0"/>
                </a:moveTo>
                <a:lnTo>
                  <a:pt x="3410098" y="0"/>
                </a:lnTo>
                <a:lnTo>
                  <a:pt x="3410098" y="3522766"/>
                </a:lnTo>
                <a:lnTo>
                  <a:pt x="0" y="35227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84233" y="3041329"/>
            <a:ext cx="8719534" cy="389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Блгодарим за</a:t>
            </a:r>
          </a:p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вниманието Ви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DAGgg-KMA3M</dc:identifier>
  <dcterms:modified xsi:type="dcterms:W3CDTF">2011-08-01T06:04:30Z</dcterms:modified>
  <cp:revision>1</cp:revision>
  <dc:title>Group</dc:title>
</cp:coreProperties>
</file>